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0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84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7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6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3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8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2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6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2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7E25-2517-4CAC-AE1B-791C1085DD3D}" type="datetimeFigureOut">
              <a:rPr lang="cs-CZ" smtClean="0"/>
              <a:t>15.7.2014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750818"/>
            <a:ext cx="7776864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/>
              <a:t>Ve kterém případě </a:t>
            </a:r>
            <a:r>
              <a:rPr lang="cs-CZ" sz="3000" dirty="0" smtClean="0"/>
              <a:t>je mezi místy 1 a 2 elektrické napětí?</a:t>
            </a:r>
            <a:endParaRPr lang="cs-CZ" sz="30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881" y="1772816"/>
            <a:ext cx="5199508" cy="260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39552" y="249289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2800" dirty="0" smtClean="0"/>
              <a:t>Jen v případě A.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2800" dirty="0"/>
              <a:t>J</a:t>
            </a:r>
            <a:r>
              <a:rPr lang="cs-CZ" sz="2800" dirty="0" smtClean="0"/>
              <a:t>en </a:t>
            </a:r>
            <a:r>
              <a:rPr lang="cs-CZ" sz="2800" dirty="0"/>
              <a:t>v případě </a:t>
            </a:r>
            <a:r>
              <a:rPr lang="cs-CZ" sz="2800" dirty="0" smtClean="0"/>
              <a:t>B.</a:t>
            </a:r>
            <a:endParaRPr lang="cs-CZ" sz="2800" dirty="0"/>
          </a:p>
          <a:p>
            <a:pPr marL="514350" indent="-514350">
              <a:buFont typeface="+mj-lt"/>
              <a:buAutoNum type="alphaUcPeriod"/>
            </a:pPr>
            <a:r>
              <a:rPr lang="cs-CZ" sz="2800" dirty="0"/>
              <a:t>J</a:t>
            </a:r>
            <a:r>
              <a:rPr lang="cs-CZ" sz="2800" dirty="0" smtClean="0"/>
              <a:t>en </a:t>
            </a:r>
            <a:r>
              <a:rPr lang="cs-CZ" sz="2800" dirty="0"/>
              <a:t>v případě </a:t>
            </a:r>
            <a:r>
              <a:rPr lang="cs-CZ" sz="2800" dirty="0" smtClean="0"/>
              <a:t>C.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J</a:t>
            </a:r>
            <a:r>
              <a:rPr lang="cs-CZ" sz="2800" dirty="0" smtClean="0"/>
              <a:t>en </a:t>
            </a:r>
            <a:r>
              <a:rPr lang="cs-CZ" sz="2800" dirty="0"/>
              <a:t>v případě </a:t>
            </a:r>
            <a:r>
              <a:rPr lang="cs-CZ" sz="2800" dirty="0" smtClean="0"/>
              <a:t>D.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V </a:t>
            </a:r>
            <a:r>
              <a:rPr lang="cs-CZ" sz="2800" dirty="0" smtClean="0"/>
              <a:t>případech A </a:t>
            </a:r>
            <a:r>
              <a:rPr lang="cs-CZ" sz="2800" dirty="0" err="1" smtClean="0"/>
              <a:t>a</a:t>
            </a:r>
            <a:r>
              <a:rPr lang="cs-CZ" sz="2800" dirty="0" smtClean="0"/>
              <a:t> C.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2800" dirty="0"/>
              <a:t>V</a:t>
            </a:r>
            <a:r>
              <a:rPr lang="cs-CZ" sz="2800" dirty="0" smtClean="0"/>
              <a:t>e všech případech.</a:t>
            </a:r>
            <a:endParaRPr lang="cs-CZ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9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Ve kterém případě je mezi místy 1 a 2 elektrické napětí?&#10;&#10;&#10;v případech A a C&#10;ve všech případech&#10;"/>
  <p:tag name="OPTION_COUNT" val="6"/>
  <p:tag name="ITEM_G" val=" "/>
  <p:tag name="ITEM_H" val=" "/>
  <p:tag name="ITEM_I" val=" "/>
  <p:tag name="ITEM_J" val=" "/>
  <p:tag name="RIGHT_ANSWER" val="E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33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32</cp:revision>
  <dcterms:created xsi:type="dcterms:W3CDTF">2014-02-18T19:57:52Z</dcterms:created>
  <dcterms:modified xsi:type="dcterms:W3CDTF">2014-07-15T10:34:41Z</dcterms:modified>
</cp:coreProperties>
</file>